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2" r:id="rId10"/>
    <p:sldId id="271" r:id="rId11"/>
    <p:sldId id="275" r:id="rId12"/>
    <p:sldId id="270" r:id="rId13"/>
    <p:sldId id="274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3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120211F-0500-4CB0-9ED4-2C6C7BC1228E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Making GIS web apps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(at DWR)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195" name="Picture 3" descr="C:\Users\wpearsal\Desktop\brownbag\Interactiv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38671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21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1" name="Picture 3" descr="C:\Users\wpearsal\Desktop\brownbag\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419"/>
            <a:ext cx="8229600" cy="287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Audience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pearsal\Desktop\brownbag\kay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538" y="-257175"/>
            <a:ext cx="9512300" cy="71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4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Who is this guy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238" y="4876800"/>
            <a:ext cx="8229600" cy="17706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Wyatt Pearsall</a:t>
            </a:r>
          </a:p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https://github.com/wpears</a:t>
            </a: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wpearsal\Desktop\brownbag\d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1143000"/>
            <a:ext cx="892411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wpearsal\Desktop\brownbag\mi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9218"/>
            <a:ext cx="10433051" cy="77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…really, why web apps?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3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pearsal\Desktop\brownbag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62" y="1524000"/>
            <a:ext cx="8774678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pearsal\Desktop\brownbag\manyel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2800"/>
            <a:ext cx="84582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apps turn data into information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7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101</TotalTime>
  <Words>76</Words>
  <Application>Microsoft Office PowerPoint</Application>
  <PresentationFormat>On-screen Show (4:3)</PresentationFormat>
  <Paragraphs>26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Making GIS web apps</vt:lpstr>
      <vt:lpstr>Who is this guy</vt:lpstr>
      <vt:lpstr>PowerPoint Presentation</vt:lpstr>
      <vt:lpstr>PowerPoint Presentation</vt:lpstr>
      <vt:lpstr>Why web apps</vt:lpstr>
      <vt:lpstr>PowerPoint Presentation</vt:lpstr>
      <vt:lpstr>PowerPoint Presentation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</vt:vector>
  </TitlesOfParts>
  <Company>Department of Water Resources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GIS web apps</dc:title>
  <dc:creator>Wyatt Pearsall</dc:creator>
  <cp:lastModifiedBy>Wyatt Pearsall</cp:lastModifiedBy>
  <cp:revision>11</cp:revision>
  <dcterms:created xsi:type="dcterms:W3CDTF">2014-09-24T21:30:11Z</dcterms:created>
  <dcterms:modified xsi:type="dcterms:W3CDTF">2014-09-24T23:11:43Z</dcterms:modified>
</cp:coreProperties>
</file>